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59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784A9-2B29-4373-90A5-C0D710CFD9F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046E-2B6A-44F1-8855-18A02F0A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1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1.</a:t>
            </a:r>
            <a:r>
              <a:rPr lang="cs-CZ" baseline="0" dirty="0" smtClean="0"/>
              <a:t> Napište věty podle obrázků (např. Jim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swim</a:t>
            </a:r>
            <a:r>
              <a:rPr lang="cs-CZ" baseline="0" dirty="0" smtClean="0"/>
              <a:t>):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8046E-2B6A-44F1-8855-18A02F0AF7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0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r>
              <a:rPr lang="cs-CZ" baseline="0" dirty="0" smtClean="0"/>
              <a:t> Podle obrázků doplňte otázku a podle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 nebo </a:t>
            </a:r>
            <a:r>
              <a:rPr lang="cs-CZ" dirty="0" smtClean="0">
                <a:sym typeface="Wingdings"/>
              </a:rPr>
              <a:t> doplňte rámeček (např. </a:t>
            </a:r>
            <a:r>
              <a:rPr lang="cs-CZ" dirty="0" err="1" smtClean="0">
                <a:sym typeface="Wingdings"/>
              </a:rPr>
              <a:t>Can</a:t>
            </a:r>
            <a:r>
              <a:rPr lang="cs-CZ" dirty="0" smtClean="0">
                <a:sym typeface="Wingdings"/>
              </a:rPr>
              <a:t> Bill</a:t>
            </a:r>
            <a:r>
              <a:rPr lang="cs-CZ" baseline="0" dirty="0" smtClean="0">
                <a:sym typeface="Wingdings"/>
              </a:rPr>
              <a:t> skate? No, he </a:t>
            </a:r>
            <a:r>
              <a:rPr lang="cs-CZ" baseline="0" dirty="0" err="1" smtClean="0">
                <a:sym typeface="Wingdings"/>
              </a:rPr>
              <a:t>can´t</a:t>
            </a:r>
            <a:r>
              <a:rPr lang="cs-CZ" baseline="0" dirty="0" smtClean="0">
                <a:sym typeface="Wingdings"/>
              </a:rPr>
              <a:t>):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8046E-2B6A-44F1-8855-18A02F0AF7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8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0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4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2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1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5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2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B9DF-DE03-42F9-9B45-A29292B3F70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93D4-6EEA-45AD-AA5E-BB6AEEB6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3.gi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6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3.gif"/><Relationship Id="rId4" Type="http://schemas.openxmlformats.org/officeDocument/2006/relationships/image" Target="../media/image5.wmf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20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8420"/>
              </p:ext>
            </p:extLst>
          </p:nvPr>
        </p:nvGraphicFramePr>
        <p:xfrm>
          <a:off x="1835696" y="2420888"/>
          <a:ext cx="5705475" cy="2085975"/>
        </p:xfrm>
        <a:graphic>
          <a:graphicData uri="http://schemas.openxmlformats.org/drawingml/2006/table">
            <a:tbl>
              <a:tblPr/>
              <a:tblGrid>
                <a:gridCol w="1343025"/>
                <a:gridCol w="4362450"/>
              </a:tblGrid>
              <a:tr h="409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ZŠ J.E. Purkyně Libochovice  a ZUŠ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Mgr. Barbara Bláhová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Název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VY_32_INOVACE_19_CAN</a:t>
                      </a:r>
                      <a:r>
                        <a:rPr lang="cs-CZ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CAN´T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MODAL VERBS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CZ.1.07/1.04.00/21.2803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e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6944" cy="17281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814086" y="4653136"/>
            <a:ext cx="76328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ANOTACE</a:t>
            </a:r>
          </a:p>
          <a:p>
            <a:r>
              <a:rPr lang="cs-CZ" sz="1400" dirty="0" smtClean="0"/>
              <a:t>Cvičení je vhodné pro žáky 4. ročníků ZŠ</a:t>
            </a:r>
          </a:p>
          <a:p>
            <a:r>
              <a:rPr lang="cs-CZ" sz="1400" dirty="0" smtClean="0"/>
              <a:t>Žáci procvičují schopnost </a:t>
            </a:r>
            <a:r>
              <a:rPr lang="cs-CZ" sz="1400" dirty="0" err="1" smtClean="0"/>
              <a:t>can</a:t>
            </a:r>
            <a:r>
              <a:rPr lang="cs-CZ" sz="1400" dirty="0" smtClean="0"/>
              <a:t> a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a dále si upevňují slovní zásobu.</a:t>
            </a:r>
          </a:p>
          <a:p>
            <a:r>
              <a:rPr lang="cs-CZ" sz="1400" dirty="0" smtClean="0"/>
              <a:t>V dalším cvičení žáci procvičují a fixují si schopnost vytvářet krátké odpovědi.</a:t>
            </a:r>
          </a:p>
          <a:p>
            <a:r>
              <a:rPr lang="cs-CZ" sz="1400" dirty="0" smtClean="0"/>
              <a:t>Lze použít jako test i k procvičení jak písemnou tak i  ústní formou .</a:t>
            </a:r>
          </a:p>
          <a:p>
            <a:r>
              <a:rPr lang="cs-CZ" sz="1400" dirty="0" smtClean="0"/>
              <a:t>Žáci si také procvičují rozlišování osobních zájmen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Použitý materiál: www.office.microsoft.com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46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Škola\AppData\Local\Microsoft\Windows\Temporary Internet Files\Content.IE5\CL0140GL\MC9003791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70" y="2614262"/>
            <a:ext cx="905681" cy="87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élník 11"/>
          <p:cNvSpPr/>
          <p:nvPr/>
        </p:nvSpPr>
        <p:spPr>
          <a:xfrm>
            <a:off x="474618" y="1274247"/>
            <a:ext cx="2304256" cy="4265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Zaoblený obdélník 14"/>
          <p:cNvSpPr/>
          <p:nvPr/>
        </p:nvSpPr>
        <p:spPr>
          <a:xfrm>
            <a:off x="3286580" y="1298123"/>
            <a:ext cx="2304256" cy="402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aoblený obdélník 15"/>
          <p:cNvSpPr/>
          <p:nvPr/>
        </p:nvSpPr>
        <p:spPr>
          <a:xfrm>
            <a:off x="450357" y="2230483"/>
            <a:ext cx="2304256" cy="4218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aoblený obdélník 16"/>
          <p:cNvSpPr/>
          <p:nvPr/>
        </p:nvSpPr>
        <p:spPr>
          <a:xfrm>
            <a:off x="3286580" y="3173345"/>
            <a:ext cx="2304256" cy="4218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aoblený obdélník 17"/>
          <p:cNvSpPr/>
          <p:nvPr/>
        </p:nvSpPr>
        <p:spPr>
          <a:xfrm>
            <a:off x="474618" y="3172632"/>
            <a:ext cx="2304256" cy="4389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aoblený obdélník 18"/>
          <p:cNvSpPr/>
          <p:nvPr/>
        </p:nvSpPr>
        <p:spPr>
          <a:xfrm>
            <a:off x="3315587" y="4285293"/>
            <a:ext cx="2304256" cy="4333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Škola\AppData\Local\Microsoft\Windows\Temporary Internet Files\Content.IE5\U9M9ITX4\MM90030346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63" y="712272"/>
            <a:ext cx="819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304166" y="683334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20" name="Obdélník 19"/>
          <p:cNvSpPr/>
          <p:nvPr/>
        </p:nvSpPr>
        <p:spPr>
          <a:xfrm>
            <a:off x="859444" y="784966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JIM</a:t>
            </a:r>
            <a:endParaRPr lang="en-US" dirty="0"/>
          </a:p>
        </p:txBody>
      </p:sp>
      <p:sp>
        <p:nvSpPr>
          <p:cNvPr id="21" name="Obdélník 20"/>
          <p:cNvSpPr/>
          <p:nvPr/>
        </p:nvSpPr>
        <p:spPr>
          <a:xfrm>
            <a:off x="749881" y="1784461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ANN</a:t>
            </a:r>
            <a:endParaRPr lang="en-US" dirty="0"/>
          </a:p>
        </p:txBody>
      </p:sp>
      <p:sp>
        <p:nvSpPr>
          <p:cNvPr id="22" name="Obdélník 21"/>
          <p:cNvSpPr/>
          <p:nvPr/>
        </p:nvSpPr>
        <p:spPr>
          <a:xfrm>
            <a:off x="1345880" y="164596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23" name="Obdélník 22"/>
          <p:cNvSpPr/>
          <p:nvPr/>
        </p:nvSpPr>
        <p:spPr>
          <a:xfrm>
            <a:off x="245012" y="2699628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Bill and </a:t>
            </a:r>
            <a:r>
              <a:rPr lang="cs-CZ" dirty="0" err="1" smtClean="0"/>
              <a:t>Joe</a:t>
            </a:r>
            <a:endParaRPr lang="en-US" dirty="0"/>
          </a:p>
        </p:txBody>
      </p:sp>
      <p:sp>
        <p:nvSpPr>
          <p:cNvPr id="28" name="Obdélník 27"/>
          <p:cNvSpPr/>
          <p:nvPr/>
        </p:nvSpPr>
        <p:spPr>
          <a:xfrm>
            <a:off x="1372726" y="2561128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pic>
        <p:nvPicPr>
          <p:cNvPr id="1030" name="Picture 6" descr="C:\Users\Škola\AppData\Local\Microsoft\Windows\Temporary Internet Files\Content.IE5\XU2Q5142\MC90005400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47" y="2435127"/>
            <a:ext cx="546616" cy="77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Škola\AppData\Local\Microsoft\Windows\Temporary Internet Files\Content.IE5\U9M9ITX4\MC9003328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344" y="476283"/>
            <a:ext cx="512534" cy="113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Škola\AppData\Local\Microsoft\Windows\Temporary Internet Files\Content.IE5\XU2Q5142\MC9003982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276" y="3614983"/>
            <a:ext cx="662658" cy="7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aoblený obdélník 32"/>
          <p:cNvSpPr/>
          <p:nvPr/>
        </p:nvSpPr>
        <p:spPr>
          <a:xfrm>
            <a:off x="462107" y="4294837"/>
            <a:ext cx="230425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Zaoblený obdélník 33"/>
          <p:cNvSpPr/>
          <p:nvPr/>
        </p:nvSpPr>
        <p:spPr>
          <a:xfrm>
            <a:off x="3286580" y="5376544"/>
            <a:ext cx="2304256" cy="4287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bdélník 34"/>
          <p:cNvSpPr/>
          <p:nvPr/>
        </p:nvSpPr>
        <p:spPr>
          <a:xfrm>
            <a:off x="1372726" y="3665104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36" name="Obdélník 35"/>
          <p:cNvSpPr/>
          <p:nvPr/>
        </p:nvSpPr>
        <p:spPr>
          <a:xfrm>
            <a:off x="3858723" y="256680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37" name="Obdélník 36"/>
          <p:cNvSpPr/>
          <p:nvPr/>
        </p:nvSpPr>
        <p:spPr>
          <a:xfrm>
            <a:off x="3855046" y="3664430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38" name="Obdélník 37"/>
          <p:cNvSpPr/>
          <p:nvPr/>
        </p:nvSpPr>
        <p:spPr>
          <a:xfrm>
            <a:off x="3858723" y="646467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39" name="Obdélník 38"/>
          <p:cNvSpPr/>
          <p:nvPr/>
        </p:nvSpPr>
        <p:spPr>
          <a:xfrm>
            <a:off x="3873425" y="4796296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40" name="Zaoblený obdélník 39"/>
          <p:cNvSpPr/>
          <p:nvPr/>
        </p:nvSpPr>
        <p:spPr>
          <a:xfrm>
            <a:off x="450357" y="5376544"/>
            <a:ext cx="2304256" cy="4287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Zaoblený obdélník 40"/>
          <p:cNvSpPr/>
          <p:nvPr/>
        </p:nvSpPr>
        <p:spPr>
          <a:xfrm>
            <a:off x="3317935" y="2185542"/>
            <a:ext cx="2304256" cy="4287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C:\Users\Škola\AppData\Local\Microsoft\Windows\Temporary Internet Files\Content.IE5\U9M9ITX4\MC90038907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18" y="3689897"/>
            <a:ext cx="630871" cy="59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Škola\AppData\Local\Microsoft\Windows\Temporary Internet Files\Content.IE5\Y0OFWMJ6\MC90007925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58" y="4750226"/>
            <a:ext cx="650086" cy="73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Škola\AppData\Local\Microsoft\Windows\Temporary Internet Files\Content.IE5\XU2Q5142\MC900236636[2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31" y="1708586"/>
            <a:ext cx="682090" cy="77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Škola\AppData\Local\Microsoft\Windows\Temporary Internet Files\Content.IE5\U9M9ITX4\MC900357165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69" y="4651952"/>
            <a:ext cx="703104" cy="72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bdélník 46"/>
          <p:cNvSpPr/>
          <p:nvPr/>
        </p:nvSpPr>
        <p:spPr>
          <a:xfrm>
            <a:off x="1345880" y="4730213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48" name="Obdélník 47"/>
          <p:cNvSpPr/>
          <p:nvPr/>
        </p:nvSpPr>
        <p:spPr>
          <a:xfrm>
            <a:off x="3855046" y="165849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24" name="Obdélník 23"/>
          <p:cNvSpPr/>
          <p:nvPr/>
        </p:nvSpPr>
        <p:spPr>
          <a:xfrm>
            <a:off x="3142547" y="2698504"/>
            <a:ext cx="606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DAN</a:t>
            </a:r>
            <a:endParaRPr lang="en-US" dirty="0"/>
          </a:p>
        </p:txBody>
      </p:sp>
      <p:sp>
        <p:nvSpPr>
          <p:cNvPr id="25" name="Obdélník 24"/>
          <p:cNvSpPr/>
          <p:nvPr/>
        </p:nvSpPr>
        <p:spPr>
          <a:xfrm>
            <a:off x="3184653" y="4934795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JULIA</a:t>
            </a:r>
            <a:endParaRPr lang="en-US" dirty="0"/>
          </a:p>
        </p:txBody>
      </p:sp>
      <p:sp>
        <p:nvSpPr>
          <p:cNvPr id="26" name="Obdélník 25"/>
          <p:cNvSpPr/>
          <p:nvPr/>
        </p:nvSpPr>
        <p:spPr>
          <a:xfrm>
            <a:off x="801736" y="4868712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BEN</a:t>
            </a:r>
            <a:endParaRPr lang="en-US" dirty="0"/>
          </a:p>
        </p:txBody>
      </p:sp>
      <p:sp>
        <p:nvSpPr>
          <p:cNvPr id="27" name="Obdélník 26"/>
          <p:cNvSpPr/>
          <p:nvPr/>
        </p:nvSpPr>
        <p:spPr>
          <a:xfrm>
            <a:off x="688425" y="3810738"/>
            <a:ext cx="717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ANDY</a:t>
            </a:r>
            <a:endParaRPr lang="en-US" dirty="0"/>
          </a:p>
        </p:txBody>
      </p:sp>
      <p:sp>
        <p:nvSpPr>
          <p:cNvPr id="29" name="Obdélník 28"/>
          <p:cNvSpPr/>
          <p:nvPr/>
        </p:nvSpPr>
        <p:spPr>
          <a:xfrm>
            <a:off x="3258301" y="787336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TINA</a:t>
            </a:r>
            <a:endParaRPr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3119730" y="1784461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EMMA</a:t>
            </a:r>
            <a:endParaRPr lang="en-US" dirty="0"/>
          </a:p>
        </p:txBody>
      </p:sp>
      <p:sp>
        <p:nvSpPr>
          <p:cNvPr id="31" name="Obdélník 30"/>
          <p:cNvSpPr/>
          <p:nvPr/>
        </p:nvSpPr>
        <p:spPr>
          <a:xfrm>
            <a:off x="3270541" y="3810738"/>
            <a:ext cx="67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TOBY</a:t>
            </a:r>
            <a:endParaRPr lang="en-US" dirty="0"/>
          </a:p>
        </p:txBody>
      </p:sp>
      <p:pic>
        <p:nvPicPr>
          <p:cNvPr id="1029" name="Picture 5" descr="C:\Users\Škola\AppData\Local\Microsoft\Windows\Temporary Internet Files\Content.IE5\Y0OFWMJ6\MC900233446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369" y="1627219"/>
            <a:ext cx="389234" cy="61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aoblený obdélník 49"/>
          <p:cNvSpPr/>
          <p:nvPr/>
        </p:nvSpPr>
        <p:spPr>
          <a:xfrm>
            <a:off x="6084168" y="1274247"/>
            <a:ext cx="2304256" cy="434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Zaoblený obdélník 50"/>
          <p:cNvSpPr/>
          <p:nvPr/>
        </p:nvSpPr>
        <p:spPr>
          <a:xfrm>
            <a:off x="6084168" y="2185542"/>
            <a:ext cx="2304256" cy="4667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Zaoblený obdélník 51"/>
          <p:cNvSpPr/>
          <p:nvPr/>
        </p:nvSpPr>
        <p:spPr>
          <a:xfrm>
            <a:off x="6058477" y="3172632"/>
            <a:ext cx="2304256" cy="4225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Zaoblený obdélník 52"/>
          <p:cNvSpPr/>
          <p:nvPr/>
        </p:nvSpPr>
        <p:spPr>
          <a:xfrm>
            <a:off x="6007451" y="4279571"/>
            <a:ext cx="2304256" cy="4473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Zaoblený obdélník 53"/>
          <p:cNvSpPr/>
          <p:nvPr/>
        </p:nvSpPr>
        <p:spPr>
          <a:xfrm>
            <a:off x="6032786" y="5376544"/>
            <a:ext cx="2304256" cy="4287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bdélník 55"/>
          <p:cNvSpPr/>
          <p:nvPr/>
        </p:nvSpPr>
        <p:spPr>
          <a:xfrm>
            <a:off x="6912286" y="161394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57" name="Obdélník 56"/>
          <p:cNvSpPr/>
          <p:nvPr/>
        </p:nvSpPr>
        <p:spPr>
          <a:xfrm>
            <a:off x="6937977" y="2656035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58" name="Obdélník 57"/>
          <p:cNvSpPr/>
          <p:nvPr/>
        </p:nvSpPr>
        <p:spPr>
          <a:xfrm>
            <a:off x="6943741" y="70287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</a:t>
            </a:r>
            <a:endParaRPr lang="en-US" sz="3600" dirty="0"/>
          </a:p>
        </p:txBody>
      </p:sp>
      <p:sp>
        <p:nvSpPr>
          <p:cNvPr id="59" name="Obdélník 58"/>
          <p:cNvSpPr/>
          <p:nvPr/>
        </p:nvSpPr>
        <p:spPr>
          <a:xfrm>
            <a:off x="6943741" y="360375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60" name="Obdélník 59"/>
          <p:cNvSpPr/>
          <p:nvPr/>
        </p:nvSpPr>
        <p:spPr>
          <a:xfrm>
            <a:off x="6943741" y="4812727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ym typeface="Wingdings"/>
              </a:rPr>
              <a:t></a:t>
            </a:r>
            <a:endParaRPr lang="en-US" sz="3600" dirty="0"/>
          </a:p>
        </p:txBody>
      </p:sp>
      <p:sp>
        <p:nvSpPr>
          <p:cNvPr id="7" name="Obdélník 6"/>
          <p:cNvSpPr/>
          <p:nvPr/>
        </p:nvSpPr>
        <p:spPr>
          <a:xfrm>
            <a:off x="6272495" y="841378"/>
            <a:ext cx="639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TOM</a:t>
            </a:r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6419682" y="1771261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KET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6425276" y="2705299"/>
            <a:ext cx="52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OLY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6489653" y="3742251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JET</a:t>
            </a:r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6413510" y="4934795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NICK</a:t>
            </a:r>
            <a:endParaRPr lang="en-US" dirty="0"/>
          </a:p>
        </p:txBody>
      </p:sp>
      <p:pic>
        <p:nvPicPr>
          <p:cNvPr id="1026" name="Picture 2" descr="C:\Users\Škola\AppData\Local\Microsoft\Windows\Temporary Internet Files\Content.IE5\CL0140GL\MC900089098[2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956" y="554750"/>
            <a:ext cx="794367" cy="75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Škola\AppData\Local\Microsoft\Windows\Temporary Internet Files\Content.IE5\XU2Q5142\MC900398293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86116"/>
            <a:ext cx="737391" cy="81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Škola\AppData\Local\Microsoft\Windows\Temporary Internet Files\Content.IE5\U9M9ITX4\MC90031875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93" y="2587603"/>
            <a:ext cx="640723" cy="78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Škola\AppData\Local\Microsoft\Windows\Temporary Internet Files\Content.IE5\CL0140GL\MC900351629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298" y="3642277"/>
            <a:ext cx="668694" cy="74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C:\Users\Škola\AppData\Local\Microsoft\Windows\Temporary Internet Files\Content.IE5\XU2Q5142\MC900389146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477" y="4796296"/>
            <a:ext cx="697691" cy="59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Obdélník 42"/>
          <p:cNvSpPr/>
          <p:nvPr/>
        </p:nvSpPr>
        <p:spPr>
          <a:xfrm>
            <a:off x="161921" y="141005"/>
            <a:ext cx="58455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1" u="sng" dirty="0"/>
              <a:t>1. Napište věty podle obrázků (např. Jim </a:t>
            </a:r>
            <a:r>
              <a:rPr lang="cs-CZ" sz="1400" b="1" u="sng" dirty="0" err="1"/>
              <a:t>can</a:t>
            </a:r>
            <a:r>
              <a:rPr lang="cs-CZ" sz="1400" b="1" u="sng" dirty="0"/>
              <a:t> </a:t>
            </a:r>
            <a:r>
              <a:rPr lang="cs-CZ" sz="1400" b="1" u="sng" dirty="0" err="1"/>
              <a:t>swim</a:t>
            </a:r>
            <a:r>
              <a:rPr lang="cs-CZ" sz="1400" b="1" u="sng" dirty="0"/>
              <a:t>):</a:t>
            </a:r>
            <a:endParaRPr lang="en-US" sz="1400" b="1" u="sng" dirty="0"/>
          </a:p>
        </p:txBody>
      </p:sp>
    </p:spTree>
    <p:extLst>
      <p:ext uri="{BB962C8B-B14F-4D97-AF65-F5344CB8AC3E}">
        <p14:creationId xmlns:p14="http://schemas.microsoft.com/office/powerpoint/2010/main" val="31386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Škola\AppData\Local\Microsoft\Windows\Temporary Internet Files\Content.IE5\XU2Q5142\MC9003891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277" y="3501008"/>
            <a:ext cx="769699" cy="65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395536" y="692696"/>
            <a:ext cx="3600400" cy="4900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Bill___________________?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</a:t>
            </a:r>
            <a:r>
              <a:rPr lang="cs-CZ" dirty="0" err="1">
                <a:ea typeface="Calibri"/>
                <a:cs typeface="Times New Roman"/>
              </a:rPr>
              <a:t>Ellie</a:t>
            </a:r>
            <a:r>
              <a:rPr lang="cs-CZ" dirty="0">
                <a:ea typeface="Calibri"/>
                <a:cs typeface="Times New Roman"/>
              </a:rPr>
              <a:t>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</a:t>
            </a:r>
            <a:r>
              <a:rPr lang="cs-CZ" dirty="0" err="1">
                <a:ea typeface="Calibri"/>
                <a:cs typeface="Times New Roman"/>
              </a:rPr>
              <a:t>Tim</a:t>
            </a:r>
            <a:r>
              <a:rPr lang="cs-CZ" dirty="0">
                <a:ea typeface="Calibri"/>
                <a:cs typeface="Times New Roman"/>
              </a:rPr>
              <a:t> and Fred___________?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Ema__________________?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Andy__________________?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Dan___________________?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53208" y="5472646"/>
            <a:ext cx="3642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Sue</a:t>
            </a:r>
            <a:r>
              <a:rPr lang="cs-CZ" dirty="0"/>
              <a:t> and Jet______________? </a:t>
            </a:r>
            <a:r>
              <a:rPr lang="cs-CZ" dirty="0">
                <a:sym typeface="Wingdings"/>
              </a:rPr>
              <a:t></a:t>
            </a:r>
            <a:endParaRPr lang="en-US" dirty="0"/>
          </a:p>
        </p:txBody>
      </p:sp>
      <p:pic>
        <p:nvPicPr>
          <p:cNvPr id="2052" name="Picture 4" descr="C:\Users\Škola\AppData\Local\Microsoft\Windows\Temporary Internet Files\Content.IE5\U9M9ITX4\MC900332878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215" y="4293096"/>
            <a:ext cx="411480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Škola\AppData\Local\Microsoft\Windows\Temporary Internet Files\Content.IE5\CL0140GL\MM900303468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57" y="2862122"/>
            <a:ext cx="819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Škola\AppData\Local\Microsoft\Windows\Temporary Internet Files\Content.IE5\Y0OFWMJ6\MC900233446[2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147" y="5472646"/>
            <a:ext cx="488370" cy="77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Škola\AppData\Local\Microsoft\Windows\Temporary Internet Files\Content.IE5\XU2Q5142\MC9003890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53" y="649455"/>
            <a:ext cx="623084" cy="5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Škola\AppData\Local\Microsoft\Windows\Temporary Internet Files\Content.IE5\U9M9ITX4\MC90007925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810" y="1315895"/>
            <a:ext cx="665285" cy="7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Škola\AppData\Local\Microsoft\Windows\Temporary Internet Files\Content.IE5\CL0140GL\MC90032077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896" y="2071630"/>
            <a:ext cx="616080" cy="6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aoblený obdélník 12"/>
          <p:cNvSpPr/>
          <p:nvPr/>
        </p:nvSpPr>
        <p:spPr>
          <a:xfrm>
            <a:off x="4569456" y="692696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aoblený obdélník 23"/>
          <p:cNvSpPr/>
          <p:nvPr/>
        </p:nvSpPr>
        <p:spPr>
          <a:xfrm>
            <a:off x="4553795" y="1477738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aoblený obdélník 24"/>
          <p:cNvSpPr/>
          <p:nvPr/>
        </p:nvSpPr>
        <p:spPr>
          <a:xfrm>
            <a:off x="4553795" y="2192250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Zaoblený obdélník 25"/>
          <p:cNvSpPr/>
          <p:nvPr/>
        </p:nvSpPr>
        <p:spPr>
          <a:xfrm>
            <a:off x="4553795" y="2992049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aoblený obdélník 26"/>
          <p:cNvSpPr/>
          <p:nvPr/>
        </p:nvSpPr>
        <p:spPr>
          <a:xfrm>
            <a:off x="4553795" y="3828915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Zaoblený obdélník 27"/>
          <p:cNvSpPr/>
          <p:nvPr/>
        </p:nvSpPr>
        <p:spPr>
          <a:xfrm>
            <a:off x="4553795" y="4720727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Zaoblený obdélník 28"/>
          <p:cNvSpPr/>
          <p:nvPr/>
        </p:nvSpPr>
        <p:spPr>
          <a:xfrm>
            <a:off x="4553795" y="5645447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bdélník 14"/>
          <p:cNvSpPr/>
          <p:nvPr/>
        </p:nvSpPr>
        <p:spPr>
          <a:xfrm>
            <a:off x="165160" y="262389"/>
            <a:ext cx="87273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u="sng" dirty="0"/>
              <a:t>2. Podle obrázků doplňte otázku a podle </a:t>
            </a:r>
            <a:r>
              <a:rPr lang="cs-CZ" sz="1400" b="1" u="sng" dirty="0">
                <a:ea typeface="Calibri"/>
                <a:cs typeface="Times New Roman"/>
                <a:sym typeface="Wingdings"/>
              </a:rPr>
              <a:t> nebo </a:t>
            </a:r>
            <a:r>
              <a:rPr lang="cs-CZ" sz="1400" b="1" u="sng" dirty="0">
                <a:sym typeface="Wingdings"/>
              </a:rPr>
              <a:t> doplňte rámeček (např. </a:t>
            </a:r>
            <a:r>
              <a:rPr lang="cs-CZ" sz="1400" b="1" u="sng" dirty="0" err="1">
                <a:sym typeface="Wingdings"/>
              </a:rPr>
              <a:t>Can</a:t>
            </a:r>
            <a:r>
              <a:rPr lang="cs-CZ" sz="1400" b="1" u="sng" dirty="0">
                <a:sym typeface="Wingdings"/>
              </a:rPr>
              <a:t> Bill skate? No, he </a:t>
            </a:r>
            <a:r>
              <a:rPr lang="cs-CZ" sz="1400" b="1" u="sng" dirty="0" err="1">
                <a:sym typeface="Wingdings"/>
              </a:rPr>
              <a:t>can´t</a:t>
            </a:r>
            <a:r>
              <a:rPr lang="cs-CZ" sz="1400" b="1" u="sng" dirty="0">
                <a:sym typeface="Wingdings"/>
              </a:rPr>
              <a:t>):</a:t>
            </a:r>
            <a:endParaRPr lang="en-US" sz="1400" b="1" u="sng" dirty="0"/>
          </a:p>
        </p:txBody>
      </p:sp>
    </p:spTree>
    <p:extLst>
      <p:ext uri="{BB962C8B-B14F-4D97-AF65-F5344CB8AC3E}">
        <p14:creationId xmlns:p14="http://schemas.microsoft.com/office/powerpoint/2010/main" val="39127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66265" y="714868"/>
            <a:ext cx="3672408" cy="4900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</a:t>
            </a:r>
            <a:r>
              <a:rPr lang="cs-CZ" dirty="0" smtClean="0">
                <a:ea typeface="Calibri"/>
                <a:cs typeface="Times New Roman"/>
              </a:rPr>
              <a:t>Julio___________________?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Ann___________________?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Jim____________________?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</a:t>
            </a:r>
            <a:r>
              <a:rPr lang="cs-CZ" dirty="0" err="1">
                <a:ea typeface="Calibri"/>
                <a:cs typeface="Times New Roman"/>
              </a:rPr>
              <a:t>Jess</a:t>
            </a:r>
            <a:r>
              <a:rPr lang="cs-CZ" dirty="0">
                <a:ea typeface="Calibri"/>
                <a:cs typeface="Times New Roman"/>
              </a:rPr>
              <a:t> and Ben_____________?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Ket ____________________?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err="1">
                <a:ea typeface="Calibri"/>
                <a:cs typeface="Times New Roman"/>
              </a:rPr>
              <a:t>Can</a:t>
            </a:r>
            <a:r>
              <a:rPr lang="cs-CZ" dirty="0">
                <a:ea typeface="Calibri"/>
                <a:cs typeface="Times New Roman"/>
              </a:rPr>
              <a:t> Nick____________________? </a:t>
            </a:r>
            <a:r>
              <a:rPr lang="cs-CZ" dirty="0" smtClean="0">
                <a:ea typeface="Calibri"/>
                <a:cs typeface="Times New Roman"/>
                <a:sym typeface="Wingdings"/>
              </a:rPr>
              <a:t>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98172" y="5558408"/>
            <a:ext cx="366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Can</a:t>
            </a:r>
            <a:r>
              <a:rPr lang="cs-CZ" dirty="0"/>
              <a:t> Tom____________________? </a:t>
            </a:r>
            <a:r>
              <a:rPr lang="cs-CZ" dirty="0">
                <a:sym typeface="Wingdings"/>
              </a:rPr>
              <a:t></a:t>
            </a:r>
            <a:endParaRPr lang="en-US" dirty="0"/>
          </a:p>
        </p:txBody>
      </p:sp>
      <p:pic>
        <p:nvPicPr>
          <p:cNvPr id="3074" name="Picture 2" descr="C:\Users\Škola\AppData\Local\Microsoft\Windows\Temporary Internet Files\Content.IE5\Y0OFWMJ6\MC9003316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73" y="5448311"/>
            <a:ext cx="671265" cy="58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Škola\AppData\Local\Microsoft\Windows\Temporary Internet Files\Content.IE5\XU2Q5142\MC9003187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5" y="4538870"/>
            <a:ext cx="720090" cy="90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Škola\AppData\Local\Microsoft\Windows\Temporary Internet Files\Content.IE5\U9M9ITX4\MC90005400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29" y="332656"/>
            <a:ext cx="762616" cy="107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Škola\AppData\Local\Microsoft\Windows\Temporary Internet Files\Content.IE5\Y0OFWMJ6\MC90035887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375" y="3865771"/>
            <a:ext cx="591462" cy="67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Škola\AppData\Local\Microsoft\Windows\Temporary Internet Files\Content.IE5\XU2Q5142\MC9000890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05" y="1410183"/>
            <a:ext cx="694332" cy="65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Škola\AppData\Local\Microsoft\Windows\Temporary Internet Files\Content.IE5\XU2Q5142\MC90007876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525" y="2084885"/>
            <a:ext cx="915601" cy="7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Škola\AppData\Local\Microsoft\Windows\Temporary Internet Files\Content.IE5\U9M9ITX4\dglxasset[1].aspx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596" y="3139336"/>
            <a:ext cx="536241" cy="71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aoblený obdélník 12"/>
          <p:cNvSpPr/>
          <p:nvPr/>
        </p:nvSpPr>
        <p:spPr>
          <a:xfrm>
            <a:off x="5508104" y="720374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aoblený obdélník 13"/>
          <p:cNvSpPr/>
          <p:nvPr/>
        </p:nvSpPr>
        <p:spPr>
          <a:xfrm>
            <a:off x="5508104" y="1522161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Zaoblený obdélník 14"/>
          <p:cNvSpPr/>
          <p:nvPr/>
        </p:nvSpPr>
        <p:spPr>
          <a:xfrm>
            <a:off x="5557517" y="2244423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aoblený obdélník 15"/>
          <p:cNvSpPr/>
          <p:nvPr/>
        </p:nvSpPr>
        <p:spPr>
          <a:xfrm>
            <a:off x="5508104" y="3065144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aoblený obdélník 16"/>
          <p:cNvSpPr/>
          <p:nvPr/>
        </p:nvSpPr>
        <p:spPr>
          <a:xfrm>
            <a:off x="5557517" y="3865771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aoblený obdélník 17"/>
          <p:cNvSpPr/>
          <p:nvPr/>
        </p:nvSpPr>
        <p:spPr>
          <a:xfrm>
            <a:off x="5508104" y="4777074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aoblený obdélník 18"/>
          <p:cNvSpPr/>
          <p:nvPr/>
        </p:nvSpPr>
        <p:spPr>
          <a:xfrm>
            <a:off x="5508104" y="5495692"/>
            <a:ext cx="21627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ANSWERS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cs-CZ" sz="1400" dirty="0" smtClean="0"/>
              <a:t>Jim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swim</a:t>
            </a:r>
            <a:r>
              <a:rPr lang="cs-CZ" sz="1400" dirty="0" smtClean="0"/>
              <a:t>.  Tina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play </a:t>
            </a:r>
            <a:r>
              <a:rPr lang="cs-CZ" sz="1400" dirty="0" err="1" smtClean="0"/>
              <a:t>volleyball</a:t>
            </a:r>
            <a:r>
              <a:rPr lang="cs-CZ" sz="1400" dirty="0" smtClean="0"/>
              <a:t>. Tom </a:t>
            </a:r>
            <a:r>
              <a:rPr lang="cs-CZ" sz="1400" dirty="0" err="1" smtClean="0"/>
              <a:t>can</a:t>
            </a:r>
            <a:r>
              <a:rPr lang="cs-CZ" sz="1400" dirty="0" smtClean="0"/>
              <a:t> play trumpet. Ann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</a:t>
            </a:r>
            <a:r>
              <a:rPr lang="cs-CZ" sz="1400" dirty="0" err="1" smtClean="0"/>
              <a:t>dance</a:t>
            </a:r>
            <a:r>
              <a:rPr lang="cs-CZ" sz="1400" dirty="0" smtClean="0"/>
              <a:t>.  Emma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play </a:t>
            </a:r>
            <a:r>
              <a:rPr lang="cs-CZ" sz="1400" dirty="0" err="1" smtClean="0"/>
              <a:t>violin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r>
              <a:rPr lang="cs-CZ" sz="1400" dirty="0" smtClean="0"/>
              <a:t>Ket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surf. Bill and </a:t>
            </a:r>
            <a:r>
              <a:rPr lang="cs-CZ" sz="1400" dirty="0" err="1" smtClean="0"/>
              <a:t>Joe</a:t>
            </a:r>
            <a:r>
              <a:rPr lang="cs-CZ" sz="1400" dirty="0" smtClean="0"/>
              <a:t>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play </a:t>
            </a:r>
            <a:r>
              <a:rPr lang="cs-CZ" sz="1400" dirty="0" err="1" smtClean="0"/>
              <a:t>football</a:t>
            </a:r>
            <a:r>
              <a:rPr lang="cs-CZ" sz="1400" dirty="0" smtClean="0"/>
              <a:t>. Dan </a:t>
            </a:r>
            <a:r>
              <a:rPr lang="cs-CZ" sz="1400" dirty="0" err="1" smtClean="0"/>
              <a:t>can</a:t>
            </a:r>
            <a:r>
              <a:rPr lang="cs-CZ" sz="1400" dirty="0" smtClean="0"/>
              <a:t> play </a:t>
            </a:r>
            <a:r>
              <a:rPr lang="cs-CZ" sz="1400" dirty="0" err="1" smtClean="0"/>
              <a:t>ice</a:t>
            </a:r>
            <a:r>
              <a:rPr lang="cs-CZ" sz="1400" dirty="0" smtClean="0"/>
              <a:t> </a:t>
            </a:r>
            <a:r>
              <a:rPr lang="cs-CZ" sz="1400" dirty="0" err="1" smtClean="0"/>
              <a:t>hockey</a:t>
            </a:r>
            <a:r>
              <a:rPr lang="cs-CZ" sz="1400" dirty="0" smtClean="0"/>
              <a:t>. Oly </a:t>
            </a:r>
            <a:r>
              <a:rPr lang="cs-CZ" sz="1400" dirty="0" err="1" smtClean="0"/>
              <a:t>can</a:t>
            </a:r>
            <a:r>
              <a:rPr lang="cs-CZ" sz="1400" dirty="0" smtClean="0"/>
              <a:t> play table </a:t>
            </a:r>
            <a:r>
              <a:rPr lang="cs-CZ" sz="1400" dirty="0" err="1" smtClean="0"/>
              <a:t>tennis</a:t>
            </a:r>
            <a:r>
              <a:rPr lang="cs-CZ" sz="1400" dirty="0" smtClean="0"/>
              <a:t>. Andy </a:t>
            </a:r>
            <a:r>
              <a:rPr lang="cs-CZ" sz="1400" dirty="0" err="1" smtClean="0"/>
              <a:t>can</a:t>
            </a:r>
            <a:r>
              <a:rPr lang="cs-CZ" sz="1400" dirty="0" smtClean="0"/>
              <a:t> skateboard. </a:t>
            </a:r>
            <a:r>
              <a:rPr lang="cs-CZ" sz="1400" dirty="0" err="1" smtClean="0"/>
              <a:t>Toby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 play basketball. Jet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</a:t>
            </a:r>
            <a:r>
              <a:rPr lang="cs-CZ" sz="1400" dirty="0" err="1" smtClean="0"/>
              <a:t>ply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piano. Ben </a:t>
            </a:r>
            <a:r>
              <a:rPr lang="cs-CZ" sz="1400" dirty="0" err="1" smtClean="0"/>
              <a:t>can</a:t>
            </a:r>
            <a:r>
              <a:rPr lang="cs-CZ" sz="1400" dirty="0" smtClean="0"/>
              <a:t> play </a:t>
            </a:r>
            <a:r>
              <a:rPr lang="cs-CZ" sz="1400" dirty="0" err="1" smtClean="0"/>
              <a:t>drums</a:t>
            </a:r>
            <a:r>
              <a:rPr lang="cs-CZ" sz="1400" dirty="0" smtClean="0"/>
              <a:t>. Julia </a:t>
            </a:r>
            <a:r>
              <a:rPr lang="cs-CZ" sz="1400" dirty="0" err="1" smtClean="0"/>
              <a:t>can</a:t>
            </a:r>
            <a:r>
              <a:rPr lang="cs-CZ" sz="1400" dirty="0" smtClean="0"/>
              <a:t> ´t ski. Nick </a:t>
            </a:r>
            <a:r>
              <a:rPr lang="cs-CZ" sz="1400" dirty="0" err="1" smtClean="0"/>
              <a:t>can´t</a:t>
            </a:r>
            <a:r>
              <a:rPr lang="cs-CZ" sz="1400" dirty="0" smtClean="0"/>
              <a:t> play golf.</a:t>
            </a:r>
          </a:p>
          <a:p>
            <a:pPr marL="0" indent="0">
              <a:buNone/>
            </a:pPr>
            <a:r>
              <a:rPr lang="cs-CZ" sz="1400" dirty="0" smtClean="0"/>
              <a:t>2. </a:t>
            </a:r>
            <a:r>
              <a:rPr lang="cs-CZ" sz="1400" dirty="0" err="1" smtClean="0"/>
              <a:t>Can</a:t>
            </a:r>
            <a:r>
              <a:rPr lang="cs-CZ" sz="1400" dirty="0" smtClean="0"/>
              <a:t> Bill skateboard? No, he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Ellie</a:t>
            </a:r>
            <a:r>
              <a:rPr lang="cs-CZ" sz="1400" dirty="0" smtClean="0"/>
              <a:t> ski? No, </a:t>
            </a:r>
            <a:r>
              <a:rPr lang="cs-CZ" sz="1400" dirty="0" err="1" smtClean="0"/>
              <a:t>she</a:t>
            </a:r>
            <a:r>
              <a:rPr lang="cs-CZ" sz="1400" dirty="0" smtClean="0"/>
              <a:t>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Tim</a:t>
            </a:r>
            <a:r>
              <a:rPr lang="cs-CZ" sz="1400" dirty="0" smtClean="0"/>
              <a:t> and Fred play basket </a:t>
            </a:r>
            <a:r>
              <a:rPr lang="cs-CZ" sz="1400" dirty="0" err="1" smtClean="0"/>
              <a:t>ball</a:t>
            </a:r>
            <a:r>
              <a:rPr lang="cs-CZ" sz="1400" dirty="0" smtClean="0"/>
              <a:t>? </a:t>
            </a:r>
            <a:r>
              <a:rPr lang="cs-CZ" sz="1400" dirty="0" err="1" smtClean="0"/>
              <a:t>Yes</a:t>
            </a:r>
            <a:r>
              <a:rPr lang="cs-CZ" sz="1400" dirty="0" smtClean="0"/>
              <a:t>, </a:t>
            </a:r>
            <a:r>
              <a:rPr lang="cs-CZ" sz="1400" dirty="0" err="1" smtClean="0"/>
              <a:t>they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Ema </a:t>
            </a:r>
            <a:r>
              <a:rPr lang="cs-CZ" sz="1400" dirty="0" err="1" smtClean="0"/>
              <a:t>swim</a:t>
            </a:r>
            <a:r>
              <a:rPr lang="cs-CZ" sz="1400" dirty="0" smtClean="0"/>
              <a:t>? No, </a:t>
            </a:r>
            <a:r>
              <a:rPr lang="cs-CZ" sz="1400" dirty="0" err="1" smtClean="0"/>
              <a:t>she</a:t>
            </a:r>
            <a:r>
              <a:rPr lang="cs-CZ" sz="1400" dirty="0" smtClean="0"/>
              <a:t>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Andy play golf? </a:t>
            </a:r>
            <a:r>
              <a:rPr lang="cs-CZ" sz="1400" dirty="0" err="1" smtClean="0"/>
              <a:t>Yes</a:t>
            </a:r>
            <a:r>
              <a:rPr lang="cs-CZ" sz="1400" dirty="0" smtClean="0"/>
              <a:t>, he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Dan play </a:t>
            </a:r>
            <a:r>
              <a:rPr lang="cs-CZ" sz="1400" dirty="0" err="1" smtClean="0"/>
              <a:t>volleyball</a:t>
            </a:r>
            <a:r>
              <a:rPr lang="cs-CZ" sz="1400" dirty="0" smtClean="0"/>
              <a:t>? </a:t>
            </a:r>
            <a:r>
              <a:rPr lang="cs-CZ" sz="1400" dirty="0" err="1" smtClean="0"/>
              <a:t>Yes</a:t>
            </a:r>
            <a:r>
              <a:rPr lang="cs-CZ" sz="1400" dirty="0" smtClean="0"/>
              <a:t>, he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Sue</a:t>
            </a:r>
            <a:r>
              <a:rPr lang="cs-CZ" sz="1400" dirty="0" smtClean="0"/>
              <a:t> and Jet </a:t>
            </a:r>
            <a:r>
              <a:rPr lang="cs-CZ" sz="1400" dirty="0" err="1" smtClean="0"/>
              <a:t>dance</a:t>
            </a:r>
            <a:r>
              <a:rPr lang="cs-CZ" sz="1400" dirty="0" smtClean="0"/>
              <a:t>? </a:t>
            </a:r>
            <a:r>
              <a:rPr lang="cs-CZ" sz="1400" dirty="0" err="1" smtClean="0"/>
              <a:t>Yes</a:t>
            </a:r>
            <a:r>
              <a:rPr lang="cs-CZ" sz="1400" dirty="0" smtClean="0"/>
              <a:t>, </a:t>
            </a:r>
            <a:r>
              <a:rPr lang="cs-CZ" sz="1400" dirty="0" err="1" smtClean="0"/>
              <a:t>they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Julio play </a:t>
            </a:r>
            <a:r>
              <a:rPr lang="cs-CZ" sz="1400" dirty="0" err="1" smtClean="0"/>
              <a:t>football</a:t>
            </a:r>
            <a:r>
              <a:rPr lang="cs-CZ" sz="1400" dirty="0" smtClean="0"/>
              <a:t>? No, he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 </a:t>
            </a:r>
            <a:r>
              <a:rPr lang="cs-CZ" sz="1400" dirty="0" err="1" smtClean="0"/>
              <a:t>Can</a:t>
            </a:r>
            <a:r>
              <a:rPr lang="cs-CZ" sz="1400" dirty="0" smtClean="0"/>
              <a:t> Ann play </a:t>
            </a:r>
            <a:r>
              <a:rPr lang="cs-CZ" sz="1400" dirty="0" err="1" smtClean="0"/>
              <a:t>the</a:t>
            </a:r>
            <a:r>
              <a:rPr lang="cs-CZ" sz="1400" dirty="0" smtClean="0"/>
              <a:t> trumpet?  </a:t>
            </a:r>
            <a:r>
              <a:rPr lang="cs-CZ" sz="1400" dirty="0" err="1" smtClean="0"/>
              <a:t>Yes</a:t>
            </a:r>
            <a:r>
              <a:rPr lang="cs-CZ" sz="1400" dirty="0" smtClean="0"/>
              <a:t>, </a:t>
            </a:r>
            <a:r>
              <a:rPr lang="cs-CZ" sz="1400" dirty="0" err="1" smtClean="0"/>
              <a:t>she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Jim </a:t>
            </a:r>
            <a:r>
              <a:rPr lang="cs-CZ" sz="1400" dirty="0" err="1" smtClean="0"/>
              <a:t>sing</a:t>
            </a:r>
            <a:r>
              <a:rPr lang="cs-CZ" sz="1400" dirty="0" smtClean="0"/>
              <a:t>? No, he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Jess</a:t>
            </a:r>
            <a:r>
              <a:rPr lang="cs-CZ" sz="1400" dirty="0" smtClean="0"/>
              <a:t> and Ben </a:t>
            </a:r>
            <a:r>
              <a:rPr lang="cs-CZ" sz="1400" dirty="0" err="1" smtClean="0"/>
              <a:t>ride</a:t>
            </a:r>
            <a:r>
              <a:rPr lang="cs-CZ" sz="1400" dirty="0" smtClean="0"/>
              <a:t> a bike? </a:t>
            </a:r>
            <a:r>
              <a:rPr lang="cs-CZ" sz="1400" dirty="0" err="1" smtClean="0"/>
              <a:t>Yes</a:t>
            </a:r>
            <a:r>
              <a:rPr lang="cs-CZ" sz="1400" dirty="0" smtClean="0"/>
              <a:t>, </a:t>
            </a:r>
            <a:r>
              <a:rPr lang="cs-CZ" sz="1400" dirty="0" err="1" smtClean="0"/>
              <a:t>they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ket play </a:t>
            </a:r>
            <a:r>
              <a:rPr lang="cs-CZ" sz="1400" dirty="0" err="1" smtClean="0"/>
              <a:t>tennis</a:t>
            </a:r>
            <a:r>
              <a:rPr lang="cs-CZ" sz="1400" dirty="0" smtClean="0"/>
              <a:t>?  </a:t>
            </a:r>
            <a:r>
              <a:rPr lang="cs-CZ" sz="1400" dirty="0" err="1" smtClean="0"/>
              <a:t>Yes</a:t>
            </a:r>
            <a:r>
              <a:rPr lang="cs-CZ" sz="1400" dirty="0" smtClean="0"/>
              <a:t>, </a:t>
            </a:r>
            <a:r>
              <a:rPr lang="cs-CZ" sz="1400" dirty="0" err="1" smtClean="0"/>
              <a:t>she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. </a:t>
            </a:r>
          </a:p>
          <a:p>
            <a:pPr marL="0" indent="0">
              <a:buNone/>
            </a:pPr>
            <a:r>
              <a:rPr lang="cs-CZ" sz="1400" dirty="0" err="1" smtClean="0"/>
              <a:t>Can</a:t>
            </a:r>
            <a:r>
              <a:rPr lang="cs-CZ" sz="1400" dirty="0" smtClean="0"/>
              <a:t> Nick skate? </a:t>
            </a:r>
            <a:r>
              <a:rPr lang="cs-CZ" sz="1400" dirty="0" err="1" smtClean="0"/>
              <a:t>Nom</a:t>
            </a:r>
            <a:r>
              <a:rPr lang="cs-CZ" sz="1400" dirty="0" smtClean="0"/>
              <a:t> he </a:t>
            </a:r>
            <a:r>
              <a:rPr lang="cs-CZ" sz="1400" dirty="0" err="1" smtClean="0"/>
              <a:t>can´t</a:t>
            </a:r>
            <a:r>
              <a:rPr lang="cs-CZ" sz="1400" dirty="0" smtClean="0"/>
              <a:t>. </a:t>
            </a:r>
            <a:r>
              <a:rPr lang="cs-CZ" sz="1400" dirty="0" err="1" smtClean="0"/>
              <a:t>Can</a:t>
            </a:r>
            <a:r>
              <a:rPr lang="cs-CZ" sz="1400" dirty="0" smtClean="0"/>
              <a:t> Tom play </a:t>
            </a:r>
            <a:r>
              <a:rPr lang="cs-CZ" sz="1400" dirty="0" err="1" smtClean="0"/>
              <a:t>the</a:t>
            </a:r>
            <a:r>
              <a:rPr lang="cs-CZ" sz="1400" dirty="0" smtClean="0"/>
              <a:t> piano? No, he </a:t>
            </a:r>
            <a:r>
              <a:rPr lang="cs-CZ" sz="1400" dirty="0" err="1" smtClean="0"/>
              <a:t>can´t</a:t>
            </a:r>
            <a:endParaRPr lang="cs-CZ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38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480</Words>
  <Application>Microsoft Office PowerPoint</Application>
  <PresentationFormat>Předvádění na obrazovce (4:3)</PresentationFormat>
  <Paragraphs>82</Paragraphs>
  <Slides>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Škola</dc:creator>
  <cp:lastModifiedBy>Škola</cp:lastModifiedBy>
  <cp:revision>15</cp:revision>
  <cp:lastPrinted>2014-01-13T06:50:23Z</cp:lastPrinted>
  <dcterms:created xsi:type="dcterms:W3CDTF">2014-01-11T21:51:21Z</dcterms:created>
  <dcterms:modified xsi:type="dcterms:W3CDTF">2014-01-30T11:39:41Z</dcterms:modified>
</cp:coreProperties>
</file>